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3" r:id="rId5"/>
    <p:sldId id="258" r:id="rId6"/>
    <p:sldId id="266" r:id="rId7"/>
    <p:sldId id="265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8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4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71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0AF-E74B-47A1-9426-9E08C5F3D7B0}" type="datetimeFigureOut">
              <a:rPr lang="tr-TR" smtClean="0"/>
              <a:t>9.01.2021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8645" y="3506244"/>
            <a:ext cx="9144000" cy="1655762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Aşının İptal/Zayi İşlemi</a:t>
            </a:r>
          </a:p>
        </p:txBody>
      </p:sp>
      <p:pic>
        <p:nvPicPr>
          <p:cNvPr id="4" name="Resim 26">
            <a:extLst>
              <a:ext uri="{FF2B5EF4-FFF2-40B4-BE49-F238E27FC236}">
                <a16:creationId xmlns:a16="http://schemas.microsoft.com/office/drawing/2014/main" id="{353CC18B-C901-454F-9425-034EB9CCE5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Aşı kaydetme işlemi sisteme işlenmiş olmasına rağmen fiziki olarak gerçekleştirilemediği durumlarda iptal/zayi işlemi bildirim saatinden itibaren </a:t>
            </a:r>
            <a:r>
              <a:rPr lang="tr-TR" sz="2400" b="1" dirty="0"/>
              <a:t>1 saate kadar </a:t>
            </a:r>
            <a:r>
              <a:rPr lang="tr-TR" sz="2400" dirty="0"/>
              <a:t>yapılabilecektir.</a:t>
            </a:r>
          </a:p>
          <a:p>
            <a:pPr marL="0" indent="0">
              <a:buNone/>
            </a:pPr>
            <a:r>
              <a:rPr lang="tr-TR" sz="2400" dirty="0"/>
              <a:t>Bu işlem için </a:t>
            </a:r>
            <a:r>
              <a:rPr lang="tr-TR" sz="2400" b="1" dirty="0"/>
              <a:t>Aşıyı İptal Et </a:t>
            </a:r>
            <a:r>
              <a:rPr lang="tr-TR" sz="2400" dirty="0"/>
              <a:t>butonuna tıklanır. 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CEC25D8C-2C35-2546-B21C-8385F0EBF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16" y="874180"/>
            <a:ext cx="2621560" cy="5794844"/>
          </a:xfrm>
          <a:prstGeom prst="rect">
            <a:avLst/>
          </a:prstGeom>
        </p:spPr>
      </p:pic>
      <p:pic>
        <p:nvPicPr>
          <p:cNvPr id="7" name="Resim 13">
            <a:extLst>
              <a:ext uri="{FF2B5EF4-FFF2-40B4-BE49-F238E27FC236}">
                <a16:creationId xmlns:a16="http://schemas.microsoft.com/office/drawing/2014/main" id="{AE07228E-95F3-0840-9753-1A83A3B68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877" y="788836"/>
            <a:ext cx="2778038" cy="579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5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881" y="813843"/>
            <a:ext cx="2650036" cy="5394478"/>
          </a:xfrm>
          <a:prstGeom prst="rect">
            <a:avLst/>
          </a:prstGeom>
        </p:spPr>
      </p:pic>
      <p:pic>
        <p:nvPicPr>
          <p:cNvPr id="4" name="Resim 13">
            <a:extLst>
              <a:ext uri="{FF2B5EF4-FFF2-40B4-BE49-F238E27FC236}">
                <a16:creationId xmlns:a16="http://schemas.microsoft.com/office/drawing/2014/main" id="{4A90227F-1ED5-3A40-9267-A1336597E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489" y="741879"/>
            <a:ext cx="2760428" cy="558925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Eğer aşı başka bir kişiye uygulanabilir durumda ise </a:t>
            </a:r>
            <a:r>
              <a:rPr lang="tr-TR" sz="2400" b="1" dirty="0"/>
              <a:t>İptal </a:t>
            </a:r>
            <a:r>
              <a:rPr lang="tr-TR" sz="2400" dirty="0"/>
              <a:t>seçeneğine tıklanır, iptal </a:t>
            </a:r>
            <a:r>
              <a:rPr lang="tr-TR" sz="2400" b="1" dirty="0"/>
              <a:t>açıklaması</a:t>
            </a:r>
            <a:r>
              <a:rPr lang="tr-TR" sz="2400" dirty="0"/>
              <a:t> girilir ve </a:t>
            </a:r>
            <a:r>
              <a:rPr lang="tr-TR" sz="2400" b="1" dirty="0"/>
              <a:t>Kaydet </a:t>
            </a:r>
            <a:r>
              <a:rPr lang="tr-TR" sz="2400" dirty="0"/>
              <a:t>butonuna tıklanır.</a:t>
            </a:r>
          </a:p>
          <a:p>
            <a:pPr marL="0" indent="0">
              <a:buNone/>
            </a:pPr>
            <a:r>
              <a:rPr lang="tr-TR" sz="2400" dirty="0"/>
              <a:t>İptal kaydı girilen aşılar tekrar stoğa alınır.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2106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Eğer aşı başka bir kişiye uygulanabilir durumda değil ise </a:t>
            </a:r>
            <a:r>
              <a:rPr lang="tr-TR" sz="2400" b="1" dirty="0"/>
              <a:t>Zayi </a:t>
            </a:r>
            <a:r>
              <a:rPr lang="tr-TR" sz="2400" dirty="0"/>
              <a:t>seçeneğine tıklanır, zayi </a:t>
            </a:r>
            <a:r>
              <a:rPr lang="tr-TR" sz="2400" b="1" dirty="0"/>
              <a:t>açıklaması</a:t>
            </a:r>
            <a:r>
              <a:rPr lang="tr-TR" sz="2400" dirty="0"/>
              <a:t> girilir ve </a:t>
            </a:r>
            <a:r>
              <a:rPr lang="tr-TR" sz="2400" b="1" dirty="0"/>
              <a:t>Kaydet</a:t>
            </a:r>
            <a:r>
              <a:rPr lang="tr-TR" sz="2400" dirty="0"/>
              <a:t> butonuna tıklanır. </a:t>
            </a:r>
          </a:p>
          <a:p>
            <a:pPr marL="0" indent="0">
              <a:buNone/>
            </a:pPr>
            <a:r>
              <a:rPr lang="tr-TR" sz="2400" dirty="0"/>
              <a:t>Zayi kaydı girilen aşılar tekrar kullanılamaz.</a:t>
            </a:r>
          </a:p>
          <a:p>
            <a:pPr marL="0" indent="0">
              <a:buNone/>
            </a:pPr>
            <a:r>
              <a:rPr lang="tr-TR" sz="2400" dirty="0"/>
              <a:t>Sistem kaydını gerçekleştirdikten sonra lütfen Tutanak altına alınız.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0FFC7BD-5031-1740-9A1F-217699E95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297" y="951964"/>
            <a:ext cx="2557520" cy="5579465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B57FCAA7-20B4-0548-B723-883E1D1BD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489" y="741879"/>
            <a:ext cx="2760428" cy="578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131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İptal/zayi kaydı yapıldıktan sonra kişi detay ekranında aşının durumu aşı yapılmadı olarak güncellenir ve tekrar aşı kaydetmeye hazır hale getirilir. </a:t>
            </a:r>
          </a:p>
        </p:txBody>
      </p:sp>
      <p:pic>
        <p:nvPicPr>
          <p:cNvPr id="6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4190233-B4B3-1646-AB54-6F3BFCEC7A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3"/>
          <a:stretch/>
        </p:blipFill>
        <p:spPr>
          <a:xfrm>
            <a:off x="1650082" y="835609"/>
            <a:ext cx="2621560" cy="5028743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1D1CA3D-479D-104A-8B72-E1E16097D7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15" b="3822"/>
          <a:stretch/>
        </p:blipFill>
        <p:spPr>
          <a:xfrm>
            <a:off x="1650082" y="5241188"/>
            <a:ext cx="2621560" cy="573482"/>
          </a:xfrm>
          <a:prstGeom prst="rect">
            <a:avLst/>
          </a:prstGeom>
        </p:spPr>
      </p:pic>
      <p:pic>
        <p:nvPicPr>
          <p:cNvPr id="10" name="Resim 13">
            <a:extLst>
              <a:ext uri="{FF2B5EF4-FFF2-40B4-BE49-F238E27FC236}">
                <a16:creationId xmlns:a16="http://schemas.microsoft.com/office/drawing/2014/main" id="{1A035322-CC02-EE4E-95DD-7648ACF61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648" y="784494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8645" y="3506244"/>
            <a:ext cx="9144000" cy="1655762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e-Nabız Gönderim Durumu</a:t>
            </a:r>
          </a:p>
        </p:txBody>
      </p:sp>
      <p:pic>
        <p:nvPicPr>
          <p:cNvPr id="4" name="Resim 26">
            <a:extLst>
              <a:ext uri="{FF2B5EF4-FFF2-40B4-BE49-F238E27FC236}">
                <a16:creationId xmlns:a16="http://schemas.microsoft.com/office/drawing/2014/main" id="{353CC18B-C901-454F-9425-034EB9CCE5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16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131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Aşı kaydetme işleminden sonra aşı takviminde e-Nabız sistemine gönderim durumu bilgisi görüntülenir.</a:t>
            </a:r>
          </a:p>
          <a:p>
            <a:pPr marL="0" indent="0">
              <a:buNone/>
            </a:pPr>
            <a:r>
              <a:rPr lang="tr-TR" sz="2400" b="1" dirty="0"/>
              <a:t>e-Nabız’a gönderildi </a:t>
            </a:r>
            <a:r>
              <a:rPr lang="tr-TR" sz="2400" dirty="0"/>
              <a:t>ya da </a:t>
            </a:r>
            <a:r>
              <a:rPr lang="tr-TR" sz="2400" b="1" dirty="0"/>
              <a:t>e-Nabız’a gönderilemedi</a:t>
            </a:r>
            <a:r>
              <a:rPr lang="tr-TR" sz="2400" dirty="0"/>
              <a:t> şeklinde iki durum olabilir. </a:t>
            </a:r>
          </a:p>
        </p:txBody>
      </p:sp>
      <p:pic>
        <p:nvPicPr>
          <p:cNvPr id="7" name="Picture 6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B60ACE50-3DDB-9E4D-9CBF-ED259511D5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55"/>
          <a:stretch/>
        </p:blipFill>
        <p:spPr>
          <a:xfrm>
            <a:off x="1665120" y="886952"/>
            <a:ext cx="2577696" cy="5262733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6975DC3E-10D2-D548-A497-77AEA78C4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648" y="784494"/>
            <a:ext cx="276042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5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1310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/>
              <a:t>e-Nabız’a gönderildi durumuna gelmeden sistemde 2.Doz için randevu oluşturulmasına izin verilmez. </a:t>
            </a:r>
          </a:p>
          <a:p>
            <a:pPr marL="0" indent="0">
              <a:buNone/>
            </a:pPr>
            <a:r>
              <a:rPr lang="tr-TR" sz="2400" dirty="0"/>
              <a:t>e-Nabız’a gönderilemedi durumunda sistem belirli aralıklarla gönderme işlemini tekrar eder. </a:t>
            </a:r>
          </a:p>
          <a:p>
            <a:pPr marL="0" indent="0">
              <a:buNone/>
            </a:pPr>
            <a:r>
              <a:rPr lang="tr-TR" sz="2400" dirty="0"/>
              <a:t>Bilgilerin e-Nabız sistemine gönderilme işlemi manuel olarak tetiklenmek istenirse </a:t>
            </a:r>
            <a:r>
              <a:rPr lang="tr-TR" sz="2400" b="1" dirty="0"/>
              <a:t>Tekrar Gönderin </a:t>
            </a:r>
            <a:r>
              <a:rPr lang="tr-TR" sz="2400" dirty="0"/>
              <a:t>butonuna tıklanır.</a:t>
            </a:r>
          </a:p>
          <a:p>
            <a:pPr marL="0" indent="0">
              <a:buNone/>
            </a:pPr>
            <a:r>
              <a:rPr lang="tr-TR" sz="2400" dirty="0"/>
              <a:t>Güncel durum bilgisini sağ üst köşede yer alan yenile ikonuna tıklanarak alınabilir.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4" name="Picture 3" descr="Graphical user interface, application, chat or text message, Teams&#10;&#10;Description automatically generated">
            <a:extLst>
              <a:ext uri="{FF2B5EF4-FFF2-40B4-BE49-F238E27FC236}">
                <a16:creationId xmlns:a16="http://schemas.microsoft.com/office/drawing/2014/main" id="{F84FB1FF-906E-6C4C-87D1-FDD701676A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58"/>
          <a:stretch/>
        </p:blipFill>
        <p:spPr>
          <a:xfrm>
            <a:off x="1670057" y="801189"/>
            <a:ext cx="2572759" cy="4990011"/>
          </a:xfrm>
          <a:prstGeom prst="rect">
            <a:avLst/>
          </a:prstGeom>
        </p:spPr>
      </p:pic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438DE52-AFFA-044F-AE19-2E030159F5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15" b="3822"/>
          <a:stretch/>
        </p:blipFill>
        <p:spPr>
          <a:xfrm>
            <a:off x="1650082" y="5241188"/>
            <a:ext cx="2621560" cy="573482"/>
          </a:xfrm>
          <a:prstGeom prst="rect">
            <a:avLst/>
          </a:prstGeom>
        </p:spPr>
      </p:pic>
      <p:pic>
        <p:nvPicPr>
          <p:cNvPr id="9" name="Resim 13">
            <a:extLst>
              <a:ext uri="{FF2B5EF4-FFF2-40B4-BE49-F238E27FC236}">
                <a16:creationId xmlns:a16="http://schemas.microsoft.com/office/drawing/2014/main" id="{3245F036-0FB0-1247-B79A-EB1B50F99E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638" y="801189"/>
            <a:ext cx="2751630" cy="522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5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204</Words>
  <Application>Microsoft Macintosh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TAPAN</dc:creator>
  <cp:lastModifiedBy>Buket BAŞOL YİĞİT</cp:lastModifiedBy>
  <cp:revision>50</cp:revision>
  <dcterms:created xsi:type="dcterms:W3CDTF">2020-12-30T19:29:33Z</dcterms:created>
  <dcterms:modified xsi:type="dcterms:W3CDTF">2021-01-10T19:39:12Z</dcterms:modified>
</cp:coreProperties>
</file>